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22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A29730-3F7C-7DB4-A5FF-3035DFB29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6FD7968-BF5A-9EFB-6FC9-4EFE57F4D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18F67C-FD8A-3D2D-E562-9612A23B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DA7DB8-8854-3EF6-EE98-5929C72D4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E0BE00-9C9B-20DF-9A15-F565C0557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490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C5CE4-0416-177A-E02F-E8145C26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10E01B-ED73-B76F-2C0E-A43C26650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20BD24-694D-0780-707D-2D740C00B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18E83C-885C-5E21-4509-FEB143FB1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8DE141-4BB2-CEC5-F664-F7A41A4D9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517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0C02F75-F9C0-0A8C-18AA-E2CFBB895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BEC2FC-EAA4-E59D-C41A-DEEC618EBC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86C6C-0C66-D90A-D7FF-87A2CADA0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95CEDA-C1F2-5F33-538B-2CECB2BE9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6E7149-07A6-5274-B85B-01DB528B6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925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D07E34-7DE3-429F-F293-701692974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BDB184-1540-8B86-2599-CBB584E4C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93AF0B-985D-9C1C-5C5B-B418E422B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BED526-733E-2D83-574F-D3F3B9F50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05D56F-3699-DC19-CFDB-F8F8FDDA3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892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283FD4-D3A4-FD1B-2D1E-302E41CAC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A74B86-4DE9-25BF-BB21-D68CBE332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976829-10C5-F866-D694-ECDC49C2C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4FBB08-468D-904F-AA90-EF026466E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443665-F313-957B-328F-7EE93713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816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BEDEFF-46DC-386B-93C4-239FFA72F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1F334F-64EA-E563-8A1C-8BAD2D937D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0AB3A3-E79B-DC34-2D02-94950CB3E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204617-42CE-D71D-E04A-ADEA12998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A54B33-A80B-DC72-1F44-76AC6848C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D85B28-E136-F0DA-0E2F-550481516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28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13C592-BC6E-308A-F99F-73E22EE0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FB8BE6-6970-AF71-8416-1333F1D7F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F60551-CEFB-CBFD-5BF8-69C6FC1E7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0A61D92-3C76-B664-0E0F-3ADBFF0AB3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4A8D7A-6EED-671C-04BF-7F303C2D27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2A4251-F71C-4F1A-36F9-7CAE46F7A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6FDE8F-BEE1-AA41-B3CF-7E5A8FC70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0C74981-C0E9-923B-AD57-FD5D3A53D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460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EF0E07-0DA4-87EB-D756-09FBE720F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E0542E0-549B-0E03-EAFB-B84A039DF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D5C04A4-00EA-B03B-8B15-0602C5CBB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521BCC-416B-9899-CA64-841C1CF96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774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B782BE7-C244-8F0A-F0E5-94A8241D1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66780C9-0204-B70F-9973-8EF9C38B0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AAA02E-B4E0-93A7-3AC8-CEB199AEC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836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75AB0-2D74-E0B3-8B4D-E432F8B25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DED650-D6C8-5954-E057-C98F80C0E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5F171E-F3CD-B8FD-9C61-DDAB94D10F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C9487F-CAA2-D7DD-A279-0ACA509AA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A0C11E-9A66-5CC7-7680-489F0CDC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932661-1009-5D25-94AD-1C8B0795D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0450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3E73A0-3CE4-8CD6-ABD1-17BAA008C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B93F5D-A8A6-AFF4-A9A2-740B8ACF1A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300470-E649-5329-B150-151B66D44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6C296C-F2AA-D2A4-2186-BCD107780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305E1D-ED3C-6A6A-5892-FE551277A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20393B-2F1F-98F3-AE7B-3330C4F20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294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88D5A7-A4C6-86F7-315F-7D2BC4E35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9B8980-276C-E782-A0B3-D37C26891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6B1300-28BB-01F5-D3BB-EB8E1B01A6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96CD9-F77E-4C67-8096-9B021843E292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28440D-7C39-EB36-5107-84C7313493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266C12-FE2A-168D-0021-97CEA2E39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77997-75B6-4A80-8DA7-A05179250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861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hyperlink" Target="https://blog.naver.com/a1k1/222863424539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blog.naver.com/kmb125/221501358420" TargetMode="Externa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48" y="1023936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08064" y="210205"/>
            <a:ext cx="2981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1. </a:t>
            </a:r>
            <a:r>
              <a:rPr lang="ko-KR" altLang="en-US" sz="2800" b="1" dirty="0"/>
              <a:t>공연장</a:t>
            </a:r>
            <a:r>
              <a:rPr lang="en-US" altLang="ko-KR" sz="2800" b="1" dirty="0"/>
              <a:t>(1</a:t>
            </a:r>
            <a:r>
              <a:rPr lang="ko-KR" altLang="en-US" sz="2800" b="1" dirty="0"/>
              <a:t>안</a:t>
            </a:r>
            <a:r>
              <a:rPr lang="en-US" altLang="ko-KR" sz="2800" b="1" dirty="0"/>
              <a:t>)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352227" y="331815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195932" y="4763808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195933" y="1872494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558007" y="3365776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D0722D-71DE-6DA2-2F10-DC3B0C11FBE3}"/>
              </a:ext>
            </a:extLst>
          </p:cNvPr>
          <p:cNvSpPr txBox="1"/>
          <p:nvPr/>
        </p:nvSpPr>
        <p:spPr>
          <a:xfrm>
            <a:off x="744552" y="331815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898698" y="439447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>
            <a:off x="3229390" y="1604864"/>
            <a:ext cx="2162177" cy="149076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63D55B-319C-3865-68B9-F5F07F4C4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045" y="409261"/>
            <a:ext cx="3427316" cy="2571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45538A4-2736-E666-9DE0-C76D6CD6EEE4}"/>
              </a:ext>
            </a:extLst>
          </p:cNvPr>
          <p:cNvSpPr txBox="1"/>
          <p:nvPr/>
        </p:nvSpPr>
        <p:spPr>
          <a:xfrm>
            <a:off x="5136397" y="3279519"/>
            <a:ext cx="5439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한옥 공연장</a:t>
            </a:r>
            <a:r>
              <a:rPr lang="en-US" altLang="ko-KR" dirty="0"/>
              <a:t>(</a:t>
            </a:r>
            <a:r>
              <a:rPr lang="ko-KR" altLang="en-US" dirty="0"/>
              <a:t>실내</a:t>
            </a:r>
            <a:r>
              <a:rPr lang="en-US" altLang="ko-KR" dirty="0"/>
              <a:t>) – </a:t>
            </a:r>
            <a:r>
              <a:rPr lang="ko-KR" altLang="en-US" dirty="0" err="1"/>
              <a:t>서울남산국악당</a:t>
            </a:r>
            <a:r>
              <a:rPr lang="en-US" altLang="ko-KR" dirty="0"/>
              <a:t>, </a:t>
            </a:r>
            <a:r>
              <a:rPr lang="ko-KR" altLang="en-US" dirty="0"/>
              <a:t>돈화문국악당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5812B9-09DA-6AF0-1924-70C662A6E8ED}"/>
              </a:ext>
            </a:extLst>
          </p:cNvPr>
          <p:cNvSpPr txBox="1"/>
          <p:nvPr/>
        </p:nvSpPr>
        <p:spPr>
          <a:xfrm>
            <a:off x="9030361" y="409261"/>
            <a:ext cx="23807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입장할 때</a:t>
            </a:r>
            <a:r>
              <a:rPr lang="en-US" altLang="ko-KR" sz="1600" dirty="0"/>
              <a:t> </a:t>
            </a:r>
            <a:r>
              <a:rPr lang="ko-KR" altLang="en-US" sz="1600" dirty="0"/>
              <a:t>사대문을 </a:t>
            </a:r>
            <a:endParaRPr lang="en-US" altLang="ko-KR" sz="1600" dirty="0"/>
          </a:p>
          <a:p>
            <a:r>
              <a:rPr lang="ko-KR" altLang="en-US" sz="1600" dirty="0"/>
              <a:t>통과해서 내부를 들어갈</a:t>
            </a:r>
            <a:endParaRPr lang="en-US" altLang="ko-KR" sz="1600" dirty="0"/>
          </a:p>
          <a:p>
            <a:r>
              <a:rPr lang="ko-KR" altLang="en-US" sz="1600" dirty="0"/>
              <a:t>수 있음</a:t>
            </a:r>
            <a:r>
              <a:rPr lang="en-US" altLang="ko-KR" sz="1600" dirty="0"/>
              <a:t>.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6FF9128D-E99B-0C5A-D65D-FBEB41E9BC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3" r="5165"/>
          <a:stretch/>
        </p:blipFill>
        <p:spPr bwMode="auto">
          <a:xfrm>
            <a:off x="5229821" y="3735108"/>
            <a:ext cx="3427316" cy="2280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33880029-47AA-BDF5-C91B-A4E1089A2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7136" y="3735107"/>
            <a:ext cx="3427315" cy="2286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329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48" y="1023936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08064" y="210205"/>
            <a:ext cx="2981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1. </a:t>
            </a:r>
            <a:r>
              <a:rPr lang="ko-KR" altLang="en-US" sz="2800" b="1" dirty="0"/>
              <a:t>공연장</a:t>
            </a:r>
            <a:r>
              <a:rPr lang="en-US" altLang="ko-KR" sz="2800" b="1" dirty="0"/>
              <a:t>(2</a:t>
            </a:r>
            <a:r>
              <a:rPr lang="ko-KR" altLang="en-US" sz="2800" b="1" dirty="0"/>
              <a:t>안</a:t>
            </a:r>
            <a:r>
              <a:rPr lang="en-US" altLang="ko-KR" sz="2800" b="1" dirty="0"/>
              <a:t>)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352227" y="331815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195932" y="4763808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195933" y="1872494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558007" y="3365776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898698" y="439447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>
            <a:off x="3229390" y="1604864"/>
            <a:ext cx="2162177" cy="149076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63D55B-319C-3865-68B9-F5F07F4C4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045" y="409261"/>
            <a:ext cx="3427316" cy="2571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45538A4-2736-E666-9DE0-C76D6CD6EEE4}"/>
              </a:ext>
            </a:extLst>
          </p:cNvPr>
          <p:cNvSpPr txBox="1"/>
          <p:nvPr/>
        </p:nvSpPr>
        <p:spPr>
          <a:xfrm>
            <a:off x="5197687" y="3201469"/>
            <a:ext cx="373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2) </a:t>
            </a:r>
            <a:r>
              <a:rPr lang="ko-KR" altLang="en-US" dirty="0"/>
              <a:t>외부 공연장 </a:t>
            </a:r>
            <a:r>
              <a:rPr lang="en-US" altLang="ko-KR" dirty="0"/>
              <a:t>– </a:t>
            </a:r>
            <a:r>
              <a:rPr lang="ko-KR" altLang="en-US" dirty="0" err="1"/>
              <a:t>용인한국민속촌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5812B9-09DA-6AF0-1924-70C662A6E8ED}"/>
              </a:ext>
            </a:extLst>
          </p:cNvPr>
          <p:cNvSpPr txBox="1"/>
          <p:nvPr/>
        </p:nvSpPr>
        <p:spPr>
          <a:xfrm>
            <a:off x="9030361" y="409261"/>
            <a:ext cx="23807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입장할 때</a:t>
            </a:r>
            <a:r>
              <a:rPr lang="en-US" altLang="ko-KR" sz="1600" dirty="0"/>
              <a:t> </a:t>
            </a:r>
            <a:r>
              <a:rPr lang="ko-KR" altLang="en-US" sz="1600" dirty="0"/>
              <a:t>사대문을 </a:t>
            </a:r>
            <a:endParaRPr lang="en-US" altLang="ko-KR" sz="1600" dirty="0"/>
          </a:p>
          <a:p>
            <a:r>
              <a:rPr lang="ko-KR" altLang="en-US" sz="1600" dirty="0"/>
              <a:t>통과해서 내부를 들어갈</a:t>
            </a:r>
            <a:endParaRPr lang="en-US" altLang="ko-KR" sz="1600" dirty="0"/>
          </a:p>
          <a:p>
            <a:r>
              <a:rPr lang="ko-KR" altLang="en-US" sz="1600" dirty="0"/>
              <a:t>수 있음</a:t>
            </a:r>
            <a:r>
              <a:rPr lang="en-US" altLang="ko-KR" sz="16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7722FB7-A12B-2726-D3E7-01E6E6976C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82" r="3492"/>
          <a:stretch/>
        </p:blipFill>
        <p:spPr>
          <a:xfrm>
            <a:off x="5269577" y="3654598"/>
            <a:ext cx="3586729" cy="243294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E834F78-BAA3-6E3F-1903-5605C728C5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0240" y="3654598"/>
            <a:ext cx="3701760" cy="243294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401D5D0-891D-587E-B604-A90AFA80CABC}"/>
              </a:ext>
            </a:extLst>
          </p:cNvPr>
          <p:cNvSpPr txBox="1"/>
          <p:nvPr/>
        </p:nvSpPr>
        <p:spPr>
          <a:xfrm>
            <a:off x="726397" y="3313486"/>
            <a:ext cx="124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</p:spTree>
    <p:extLst>
      <p:ext uri="{BB962C8B-B14F-4D97-AF65-F5344CB8AC3E}">
        <p14:creationId xmlns:p14="http://schemas.microsoft.com/office/powerpoint/2010/main" val="1394063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565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08064" y="210205"/>
            <a:ext cx="3793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2. </a:t>
            </a:r>
            <a:r>
              <a:rPr lang="ko-KR" altLang="en-US" sz="2800" b="1" dirty="0"/>
              <a:t>추억의 거리</a:t>
            </a:r>
            <a:r>
              <a:rPr lang="en-US" altLang="ko-KR" sz="2800" b="1" dirty="0"/>
              <a:t>(</a:t>
            </a:r>
            <a:r>
              <a:rPr lang="ko-KR" altLang="en-US" sz="2800" b="1" dirty="0" err="1"/>
              <a:t>근현대</a:t>
            </a:r>
            <a:r>
              <a:rPr lang="en-US" altLang="ko-KR" sz="2800" b="1" dirty="0"/>
              <a:t>)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162179" y="3448780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005884" y="4894437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005885" y="2003123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367959" y="3496405"/>
            <a:ext cx="142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708650" y="4525105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>
            <a:off x="4241993" y="1782147"/>
            <a:ext cx="765646" cy="154995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E36F5014-4C48-DDF9-B1E4-E669F05BC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604" y="613439"/>
            <a:ext cx="3793537" cy="302000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1FA3B3E-A4E1-B91B-8C50-B81FF3D03E92}"/>
              </a:ext>
            </a:extLst>
          </p:cNvPr>
          <p:cNvSpPr txBox="1"/>
          <p:nvPr/>
        </p:nvSpPr>
        <p:spPr>
          <a:xfrm>
            <a:off x="5085096" y="157707"/>
            <a:ext cx="3318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국립민속박물관 </a:t>
            </a:r>
            <a:r>
              <a:rPr lang="en-US" altLang="ko-KR" dirty="0"/>
              <a:t>– </a:t>
            </a:r>
            <a:r>
              <a:rPr lang="ko-KR" altLang="en-US" dirty="0"/>
              <a:t>추억의 거리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F7BEBF65-153C-F7A1-04E2-FEC5AC559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3453" y="1156831"/>
            <a:ext cx="3231179" cy="247661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67E8CE8-574A-1E4C-3DD1-707D3141BD97}"/>
              </a:ext>
            </a:extLst>
          </p:cNvPr>
          <p:cNvSpPr txBox="1"/>
          <p:nvPr/>
        </p:nvSpPr>
        <p:spPr>
          <a:xfrm>
            <a:off x="9033141" y="887526"/>
            <a:ext cx="3141158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hlinkClick r:id="rId5"/>
              </a:rPr>
              <a:t>https://blog.naver.com/a1k1/222863424539</a:t>
            </a:r>
            <a:endParaRPr lang="en-US" altLang="ko-KR" sz="1100" dirty="0"/>
          </a:p>
          <a:p>
            <a:endParaRPr lang="en-US" altLang="ko-K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5B830BF-1B6D-4D2D-2B18-86CFFC810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1517" y="4157312"/>
            <a:ext cx="3389180" cy="2542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84E380D-9807-E689-FBE2-814A72C1B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453" y="4176838"/>
            <a:ext cx="3156534" cy="2104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E4325BF-5065-713A-9C1C-463DA6A0F0C6}"/>
              </a:ext>
            </a:extLst>
          </p:cNvPr>
          <p:cNvSpPr txBox="1"/>
          <p:nvPr/>
        </p:nvSpPr>
        <p:spPr>
          <a:xfrm>
            <a:off x="5079529" y="374276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군산근대역사박물관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19B0BA8-50C7-1B99-5C8A-0248F60FC4FE}"/>
              </a:ext>
            </a:extLst>
          </p:cNvPr>
          <p:cNvSpPr txBox="1"/>
          <p:nvPr/>
        </p:nvSpPr>
        <p:spPr>
          <a:xfrm>
            <a:off x="8569482" y="374707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서울역사박물관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8589C8-00CD-D467-DDFE-AC229907DC1D}"/>
              </a:ext>
            </a:extLst>
          </p:cNvPr>
          <p:cNvSpPr txBox="1"/>
          <p:nvPr/>
        </p:nvSpPr>
        <p:spPr>
          <a:xfrm>
            <a:off x="536145" y="3449554"/>
            <a:ext cx="124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5872061-01BE-4328-D969-F4CD2C0BB4FB}"/>
              </a:ext>
            </a:extLst>
          </p:cNvPr>
          <p:cNvSpPr txBox="1"/>
          <p:nvPr/>
        </p:nvSpPr>
        <p:spPr>
          <a:xfrm>
            <a:off x="2947765" y="6016928"/>
            <a:ext cx="2215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포토존</a:t>
            </a:r>
            <a:r>
              <a:rPr lang="en-US" altLang="ko-KR" dirty="0"/>
              <a:t>, </a:t>
            </a:r>
            <a:r>
              <a:rPr lang="ko-KR" altLang="en-US" dirty="0"/>
              <a:t>상점 기능</a:t>
            </a:r>
            <a:endParaRPr lang="en-US" altLang="ko-KR" dirty="0"/>
          </a:p>
          <a:p>
            <a:r>
              <a:rPr lang="ko-KR" altLang="en-US" dirty="0"/>
              <a:t>다방 </a:t>
            </a:r>
            <a:r>
              <a:rPr lang="en-US" altLang="ko-KR" dirty="0"/>
              <a:t>– </a:t>
            </a:r>
            <a:r>
              <a:rPr lang="ko-KR" altLang="en-US" dirty="0"/>
              <a:t>소통</a:t>
            </a:r>
            <a:r>
              <a:rPr lang="en-US" altLang="ko-KR" dirty="0"/>
              <a:t>, </a:t>
            </a:r>
            <a:r>
              <a:rPr lang="ko-KR" altLang="en-US" dirty="0" err="1"/>
              <a:t>협업등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360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565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08064" y="210205"/>
            <a:ext cx="3782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3. </a:t>
            </a:r>
            <a:r>
              <a:rPr lang="ko-KR" altLang="en-US" sz="2800" b="1" dirty="0"/>
              <a:t>저잣거리</a:t>
            </a:r>
            <a:r>
              <a:rPr lang="en-US" altLang="ko-KR" sz="2800" b="1" dirty="0"/>
              <a:t>(</a:t>
            </a:r>
            <a:r>
              <a:rPr lang="ko-KR" altLang="en-US" sz="2800" b="1" dirty="0"/>
              <a:t>조선시대</a:t>
            </a:r>
            <a:r>
              <a:rPr lang="en-US" altLang="ko-KR" sz="2800" b="1" dirty="0"/>
              <a:t>)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162179" y="3448780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005884" y="4894437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005885" y="2003123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367959" y="3496405"/>
            <a:ext cx="142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D0722D-71DE-6DA2-2F10-DC3B0C11FBE3}"/>
              </a:ext>
            </a:extLst>
          </p:cNvPr>
          <p:cNvSpPr txBox="1"/>
          <p:nvPr/>
        </p:nvSpPr>
        <p:spPr>
          <a:xfrm>
            <a:off x="536145" y="3449554"/>
            <a:ext cx="124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708650" y="4525105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>
            <a:off x="1315616" y="1809750"/>
            <a:ext cx="3181739" cy="155184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>
            <a:extLst>
              <a:ext uri="{FF2B5EF4-FFF2-40B4-BE49-F238E27FC236}">
                <a16:creationId xmlns:a16="http://schemas.microsoft.com/office/drawing/2014/main" id="{BE847D2D-AEDE-FCDE-0723-262728DF1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3841" y="1002285"/>
            <a:ext cx="2346916" cy="3522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363EE937-6DA5-CEA2-484B-A6FD28379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0757" y="1002285"/>
            <a:ext cx="3160956" cy="2105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E96B0657-D510-E4BD-6944-97A406A24F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009"/>
          <a:stretch/>
        </p:blipFill>
        <p:spPr bwMode="auto">
          <a:xfrm>
            <a:off x="7934101" y="2945555"/>
            <a:ext cx="3174267" cy="156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05D903C-1D31-5A3D-D595-AF74FF3D52EA}"/>
              </a:ext>
            </a:extLst>
          </p:cNvPr>
          <p:cNvSpPr txBox="1"/>
          <p:nvPr/>
        </p:nvSpPr>
        <p:spPr>
          <a:xfrm>
            <a:off x="5481634" y="527138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용인 대장금 파크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6E661E-2D57-6054-A6CD-2DB7616EFA71}"/>
              </a:ext>
            </a:extLst>
          </p:cNvPr>
          <p:cNvSpPr txBox="1"/>
          <p:nvPr/>
        </p:nvSpPr>
        <p:spPr>
          <a:xfrm>
            <a:off x="8045511" y="677662"/>
            <a:ext cx="3174267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hlinkClick r:id="rId6"/>
              </a:rPr>
              <a:t>https://blog.naver.com/kmb125/221501358420</a:t>
            </a:r>
            <a:endParaRPr lang="en-US" altLang="ko-KR" sz="1100" dirty="0"/>
          </a:p>
          <a:p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0DE7C5-1D10-10E4-F4FA-AD4F1035A38C}"/>
              </a:ext>
            </a:extLst>
          </p:cNvPr>
          <p:cNvSpPr txBox="1"/>
          <p:nvPr/>
        </p:nvSpPr>
        <p:spPr>
          <a:xfrm>
            <a:off x="5593841" y="489443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전통체험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6EECEB-D8FD-3A9E-F52C-20EA8FC3226C}"/>
              </a:ext>
            </a:extLst>
          </p:cNvPr>
          <p:cNvSpPr txBox="1"/>
          <p:nvPr/>
        </p:nvSpPr>
        <p:spPr>
          <a:xfrm>
            <a:off x="5706049" y="5425529"/>
            <a:ext cx="43348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 </a:t>
            </a:r>
            <a:r>
              <a:rPr lang="ko-KR" altLang="en-US" dirty="0"/>
              <a:t>전통생활 체험</a:t>
            </a:r>
            <a:r>
              <a:rPr lang="en-US" altLang="ko-KR" dirty="0"/>
              <a:t>(</a:t>
            </a:r>
            <a:r>
              <a:rPr lang="ko-KR" altLang="en-US" dirty="0"/>
              <a:t>떡방아</a:t>
            </a:r>
            <a:r>
              <a:rPr lang="en-US" altLang="ko-KR" dirty="0"/>
              <a:t>, </a:t>
            </a:r>
            <a:r>
              <a:rPr lang="ko-KR" altLang="en-US" dirty="0"/>
              <a:t>곤장체험 등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그네뛰기</a:t>
            </a:r>
            <a:r>
              <a:rPr lang="en-US" altLang="ko-KR" dirty="0"/>
              <a:t>, </a:t>
            </a:r>
            <a:r>
              <a:rPr lang="ko-KR" altLang="en-US" dirty="0"/>
              <a:t>윷놀이</a:t>
            </a:r>
            <a:r>
              <a:rPr lang="en-US" altLang="ko-KR" dirty="0"/>
              <a:t>, </a:t>
            </a:r>
            <a:r>
              <a:rPr lang="ko-KR" altLang="en-US" dirty="0"/>
              <a:t>투호놀이</a:t>
            </a:r>
            <a:r>
              <a:rPr lang="en-US" altLang="ko-KR" dirty="0"/>
              <a:t>, </a:t>
            </a:r>
            <a:r>
              <a:rPr lang="ko-KR" altLang="en-US" dirty="0"/>
              <a:t>딱지치기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주막같은</a:t>
            </a:r>
            <a:r>
              <a:rPr lang="ko-KR" altLang="en-US" dirty="0"/>
              <a:t> 곳에서 회의 및 소통 가능</a:t>
            </a:r>
          </a:p>
        </p:txBody>
      </p:sp>
    </p:spTree>
    <p:extLst>
      <p:ext uri="{BB962C8B-B14F-4D97-AF65-F5344CB8AC3E}">
        <p14:creationId xmlns:p14="http://schemas.microsoft.com/office/powerpoint/2010/main" val="706214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565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08064" y="210205"/>
            <a:ext cx="3782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3. </a:t>
            </a:r>
            <a:r>
              <a:rPr lang="ko-KR" altLang="en-US" sz="2800" b="1" dirty="0"/>
              <a:t>숲길 및 소나무 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162179" y="3448780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005884" y="4894437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005885" y="2003123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367959" y="3496405"/>
            <a:ext cx="142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D0722D-71DE-6DA2-2F10-DC3B0C11FBE3}"/>
              </a:ext>
            </a:extLst>
          </p:cNvPr>
          <p:cNvSpPr txBox="1"/>
          <p:nvPr/>
        </p:nvSpPr>
        <p:spPr>
          <a:xfrm>
            <a:off x="536145" y="3449554"/>
            <a:ext cx="124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708650" y="4525105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>
            <a:off x="3039342" y="1594231"/>
            <a:ext cx="1989858" cy="36933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25DBBC3-3BBE-6E3D-BD4F-E01FD4BF029C}"/>
              </a:ext>
            </a:extLst>
          </p:cNvPr>
          <p:cNvCxnSpPr>
            <a:cxnSpLocks/>
          </p:cNvCxnSpPr>
          <p:nvPr/>
        </p:nvCxnSpPr>
        <p:spPr>
          <a:xfrm flipH="1">
            <a:off x="2901820" y="1670180"/>
            <a:ext cx="2192694" cy="300445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3199C641-5D1D-A344-EE89-EA1CAB2387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8045" y="412521"/>
            <a:ext cx="3782801" cy="2515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DE762E3E-C11C-515A-D289-EDB9D3FC6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031462"/>
            <a:ext cx="2464002" cy="328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38CA93EC-AC5D-56A0-23F9-73C629546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6291" y="3031462"/>
            <a:ext cx="2464002" cy="328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5909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77C3F1-D546-14DC-6217-6DD07278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4565"/>
            <a:ext cx="5201523" cy="4957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86D0D8-6661-D69C-94F1-DC360E734DA2}"/>
              </a:ext>
            </a:extLst>
          </p:cNvPr>
          <p:cNvSpPr txBox="1"/>
          <p:nvPr/>
        </p:nvSpPr>
        <p:spPr>
          <a:xfrm>
            <a:off x="114483" y="174136"/>
            <a:ext cx="3782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4. </a:t>
            </a:r>
            <a:r>
              <a:rPr lang="ko-KR" altLang="en-US" sz="2800" b="1" dirty="0"/>
              <a:t>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13A2F-B18D-63E2-9906-AB304A7DD524}"/>
              </a:ext>
            </a:extLst>
          </p:cNvPr>
          <p:cNvSpPr txBox="1"/>
          <p:nvPr/>
        </p:nvSpPr>
        <p:spPr>
          <a:xfrm>
            <a:off x="2162179" y="3448780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공연장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0111D-BA46-F206-E112-4D60919FADCF}"/>
              </a:ext>
            </a:extLst>
          </p:cNvPr>
          <p:cNvSpPr txBox="1"/>
          <p:nvPr/>
        </p:nvSpPr>
        <p:spPr>
          <a:xfrm>
            <a:off x="2005884" y="4894437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입장 숲길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95972-89BF-F8C0-953A-54618A0500C6}"/>
              </a:ext>
            </a:extLst>
          </p:cNvPr>
          <p:cNvSpPr txBox="1"/>
          <p:nvPr/>
        </p:nvSpPr>
        <p:spPr>
          <a:xfrm>
            <a:off x="2005885" y="2003123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퇴</a:t>
            </a:r>
            <a:r>
              <a:rPr lang="ko-KR" altLang="en-US"/>
              <a:t>장 </a:t>
            </a:r>
            <a:r>
              <a:rPr lang="ko-KR" altLang="en-US" dirty="0"/>
              <a:t>숲길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AF919-2E01-63B6-B364-20270D59BC63}"/>
              </a:ext>
            </a:extLst>
          </p:cNvPr>
          <p:cNvSpPr txBox="1"/>
          <p:nvPr/>
        </p:nvSpPr>
        <p:spPr>
          <a:xfrm>
            <a:off x="3367959" y="3496405"/>
            <a:ext cx="142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추억의 거리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D0722D-71DE-6DA2-2F10-DC3B0C11FBE3}"/>
              </a:ext>
            </a:extLst>
          </p:cNvPr>
          <p:cNvSpPr txBox="1"/>
          <p:nvPr/>
        </p:nvSpPr>
        <p:spPr>
          <a:xfrm>
            <a:off x="536145" y="3449554"/>
            <a:ext cx="124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저잣거리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0D833-0CF3-42A7-F4C8-3A66D0E21DB7}"/>
              </a:ext>
            </a:extLst>
          </p:cNvPr>
          <p:cNvSpPr txBox="1"/>
          <p:nvPr/>
        </p:nvSpPr>
        <p:spPr>
          <a:xfrm>
            <a:off x="708650" y="4525105"/>
            <a:ext cx="11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소나무 숲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C3CCCF5-FFCC-FB8B-913E-844918B9BB52}"/>
              </a:ext>
            </a:extLst>
          </p:cNvPr>
          <p:cNvCxnSpPr>
            <a:cxnSpLocks/>
          </p:cNvCxnSpPr>
          <p:nvPr/>
        </p:nvCxnSpPr>
        <p:spPr>
          <a:xfrm flipH="1" flipV="1">
            <a:off x="3442996" y="1594231"/>
            <a:ext cx="1758527" cy="1846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그림 19">
            <a:extLst>
              <a:ext uri="{FF2B5EF4-FFF2-40B4-BE49-F238E27FC236}">
                <a16:creationId xmlns:a16="http://schemas.microsoft.com/office/drawing/2014/main" id="{F2D1AE67-C739-99D2-5CD3-DE05AAB9B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395" y="1575653"/>
            <a:ext cx="5852667" cy="31854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F6207B8-D7C3-CC72-4E78-2F65D7930365}"/>
              </a:ext>
            </a:extLst>
          </p:cNvPr>
          <p:cNvSpPr txBox="1"/>
          <p:nvPr/>
        </p:nvSpPr>
        <p:spPr>
          <a:xfrm>
            <a:off x="5201517" y="4894437"/>
            <a:ext cx="3676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Studio</a:t>
            </a:r>
            <a:r>
              <a:rPr lang="ko-KR" altLang="en-US" dirty="0"/>
              <a:t>에 있는 </a:t>
            </a:r>
            <a:r>
              <a:rPr lang="en-US" altLang="ko-KR" dirty="0" err="1"/>
              <a:t>InfinityRun</a:t>
            </a:r>
            <a:r>
              <a:rPr lang="en-US" altLang="ko-KR" dirty="0"/>
              <a:t> </a:t>
            </a:r>
            <a:r>
              <a:rPr lang="ko-KR" altLang="en-US" dirty="0"/>
              <a:t>맵 참고</a:t>
            </a:r>
          </a:p>
        </p:txBody>
      </p:sp>
    </p:spTree>
    <p:extLst>
      <p:ext uri="{BB962C8B-B14F-4D97-AF65-F5344CB8AC3E}">
        <p14:creationId xmlns:p14="http://schemas.microsoft.com/office/powerpoint/2010/main" val="355231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194</Words>
  <Application>Microsoft Office PowerPoint</Application>
  <PresentationFormat>와이드스크린</PresentationFormat>
  <Paragraphs>63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민서</dc:creator>
  <cp:lastModifiedBy>신 민서</cp:lastModifiedBy>
  <cp:revision>5</cp:revision>
  <dcterms:created xsi:type="dcterms:W3CDTF">2023-04-30T11:52:31Z</dcterms:created>
  <dcterms:modified xsi:type="dcterms:W3CDTF">2023-04-30T13:29:52Z</dcterms:modified>
</cp:coreProperties>
</file>

<file path=docProps/thumbnail.jpeg>
</file>